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simonetsimo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atelierduchocolat.f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2EF607-F6EC-46B6-9B28-0554954D25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dirty="0"/>
              <a:t>Journée d’intégration BTS Assistant de manager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9BEF436-DA62-489B-978F-F6CC4DF8C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Visite des entreprises Simon et Simon et L’atelier du Chocolat à Bayonne </a:t>
            </a:r>
          </a:p>
        </p:txBody>
      </p:sp>
    </p:spTree>
    <p:extLst>
      <p:ext uri="{BB962C8B-B14F-4D97-AF65-F5344CB8AC3E}">
        <p14:creationId xmlns:p14="http://schemas.microsoft.com/office/powerpoint/2010/main" val="32801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68137B-035B-41A0-BF92-1BEBBC8D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Boutique L’Atelier du Chocolat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48EF8902-C71C-4E4B-99D2-6801B7286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890" y="2014192"/>
            <a:ext cx="2949177" cy="393223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D79BC6A-AAB8-4CD1-AA83-899A7E10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991" y="1984375"/>
            <a:ext cx="2949178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1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D390F3E-4A73-496C-862A-3E3CDFA1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Dégustation de chocolat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B1455016-9A92-4E33-AEC4-52B7E4FF7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548" y="2014194"/>
            <a:ext cx="4933405" cy="3932237"/>
          </a:xfrm>
        </p:spPr>
      </p:pic>
    </p:spTree>
    <p:extLst>
      <p:ext uri="{BB962C8B-B14F-4D97-AF65-F5344CB8AC3E}">
        <p14:creationId xmlns:p14="http://schemas.microsoft.com/office/powerpoint/2010/main" val="188246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215F2D-0169-4DD7-84AE-FA7390FA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Visite guidée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3E08C695-BA5B-4BC8-AF55-D8D414704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350" y="2014194"/>
            <a:ext cx="2949177" cy="403590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AAB3655-4EB7-4522-8F72-EAD51FFAF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963" y="2014193"/>
            <a:ext cx="2949178" cy="40359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9380CEC-00C0-40C6-B628-AF5C1DDB8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127" y="2014193"/>
            <a:ext cx="2949177" cy="40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157B43-FE20-4C90-B515-97DCA79D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Différentes machines utilisées après la récolte du cacao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310DCE6F-C922-4075-BCD7-50C6B14FC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855" y="1981063"/>
            <a:ext cx="2949177" cy="393223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83533E8-E012-4C54-AB20-559D8DB17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411" y="1961320"/>
            <a:ext cx="2949178" cy="3932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32E2FAA-71F1-4A90-81B6-7AEC913C8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80" y="1981061"/>
            <a:ext cx="2949178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A0A005-60F2-4669-A40D-61C6ADEB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A NOS PROFESSEURS !  </a:t>
            </a:r>
          </a:p>
        </p:txBody>
      </p:sp>
      <p:pic>
        <p:nvPicPr>
          <p:cNvPr id="3078" name="Picture 6" descr="Résultat de recherche d'images pour &quot;Remerciement&quot;">
            <a:extLst>
              <a:ext uri="{FF2B5EF4-FFF2-40B4-BE49-F238E27FC236}">
                <a16:creationId xmlns:a16="http://schemas.microsoft.com/office/drawing/2014/main" xmlns="" id="{09C2B959-1EFB-4613-9B39-F615F8450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014194"/>
            <a:ext cx="5105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1E9641-7BF8-4D45-89D8-4B28186F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Entreprise Simon et Simon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B3F245B-45F4-4564-A37E-59BD34E8D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Entreprise de création de perles artisanales </a:t>
            </a:r>
          </a:p>
          <a:p>
            <a:r>
              <a:rPr lang="fr-FR" sz="2800" dirty="0"/>
              <a:t>Créée en 1845 </a:t>
            </a:r>
          </a:p>
          <a:p>
            <a:r>
              <a:rPr lang="fr-FR" sz="2800" dirty="0">
                <a:hlinkClick r:id="rId2"/>
              </a:rPr>
              <a:t>www.simonetsimon.com</a:t>
            </a:r>
            <a:endParaRPr lang="fr-FR" sz="2800" dirty="0"/>
          </a:p>
          <a:p>
            <a:r>
              <a:rPr lang="fr-FR" sz="2800" dirty="0"/>
              <a:t>Gérante : Nathalie SIMON </a:t>
            </a:r>
          </a:p>
          <a:p>
            <a:r>
              <a:rPr lang="fr-FR" sz="2800" dirty="0"/>
              <a:t>Capital : 47 612, 21 €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58BD4D7-29A6-4859-93C7-A3C9EC473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3750025"/>
            <a:ext cx="4977618" cy="237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3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D1AE4FC-9BE4-4A14-A8BF-1F0A34C7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4678"/>
            <a:ext cx="10058400" cy="1371600"/>
          </a:xfrm>
        </p:spPr>
        <p:txBody>
          <a:bodyPr/>
          <a:lstStyle/>
          <a:p>
            <a:r>
              <a:rPr lang="fr-FR" dirty="0" smtClean="0"/>
              <a:t>Etapes </a:t>
            </a:r>
            <a:r>
              <a:rPr lang="fr-FR" dirty="0"/>
              <a:t>de fabrication de </a:t>
            </a:r>
            <a:r>
              <a:rPr lang="fr-FR" dirty="0" smtClean="0"/>
              <a:t>perles </a:t>
            </a:r>
            <a:r>
              <a:rPr lang="fr-FR" dirty="0"/>
              <a:t>artisanales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F128878-E2CC-46C1-AB90-A482F3A34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696278"/>
            <a:ext cx="10528852" cy="4338762"/>
          </a:xfrm>
        </p:spPr>
        <p:txBody>
          <a:bodyPr>
            <a:normAutofit/>
          </a:bodyPr>
          <a:lstStyle/>
          <a:p>
            <a:r>
              <a:rPr lang="fr-FR" sz="2800" dirty="0"/>
              <a:t>Perles tamisées et triées 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Enfilage des perles sur les supports 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Nacre et matifiant déposés sur les perles 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Séchage des perles </a:t>
            </a: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52E9AD8-FB8E-4453-BD47-6079F1430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149" y="2284939"/>
            <a:ext cx="3785363" cy="25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423362-D26B-4054-9703-5BDE90AE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Perles tamisées et triées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FAF38FF-C320-43DA-B07C-03871B90B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dirty="0"/>
              <a:t>Lors de la réception des perles en </a:t>
            </a:r>
            <a:r>
              <a:rPr lang="fr-FR" sz="3200" dirty="0" smtClean="0"/>
              <a:t>verre </a:t>
            </a:r>
            <a:r>
              <a:rPr lang="fr-FR" sz="3200" dirty="0"/>
              <a:t>: </a:t>
            </a:r>
            <a:r>
              <a:rPr lang="fr-FR" sz="3200" dirty="0" smtClean="0"/>
              <a:t>blanches </a:t>
            </a:r>
            <a:r>
              <a:rPr lang="fr-FR" sz="3200" dirty="0"/>
              <a:t>ou </a:t>
            </a:r>
            <a:r>
              <a:rPr lang="fr-FR" sz="3200" dirty="0" smtClean="0"/>
              <a:t>transparentes </a:t>
            </a:r>
            <a:r>
              <a:rPr lang="fr-FR" sz="3200" dirty="0"/>
              <a:t>ou en </a:t>
            </a:r>
            <a:r>
              <a:rPr lang="fr-FR" sz="3200" dirty="0" smtClean="0"/>
              <a:t>verre </a:t>
            </a:r>
            <a:r>
              <a:rPr lang="fr-FR" sz="3200" dirty="0"/>
              <a:t>et </a:t>
            </a:r>
            <a:r>
              <a:rPr lang="fr-FR" sz="3200" dirty="0" smtClean="0"/>
              <a:t>résine </a:t>
            </a:r>
            <a:r>
              <a:rPr lang="fr-FR" sz="3200" dirty="0"/>
              <a:t>; les </a:t>
            </a:r>
            <a:r>
              <a:rPr lang="fr-FR" sz="3200" dirty="0" smtClean="0"/>
              <a:t>perles </a:t>
            </a:r>
            <a:r>
              <a:rPr lang="fr-FR" sz="3200" dirty="0"/>
              <a:t>sont tamisées pour avoir une précision et une conformité des tailles de chaque perle.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3A84516-8177-4B34-A404-2BF10600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191" y="3967227"/>
            <a:ext cx="3233530" cy="21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E86A39-8731-4B76-854E-0BF53FF3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Enfilage des perles sur les supports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724445C-93F8-412C-86A5-8BF515ABB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Afin de pouvoir mettre les différentes couches de nacre et de matifiant sur les perles, celles-ci sont placées sur des supports et fixées à l’aide d’une colle naturelle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453156D-1773-4A9D-99EB-EF889151D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27" y="3563475"/>
            <a:ext cx="3703982" cy="24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71B81C-1140-409A-B2AB-AE662C59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Nacre et matifiant déposés sur les perles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B7FD4BD-7A8C-4277-9D8D-78815CA9E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34545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/>
              <a:t>Les perles sont plongées à l’aide d’une machine dans les bacs de nacre et de matifiant. </a:t>
            </a:r>
          </a:p>
          <a:p>
            <a:pPr marL="0" indent="0">
              <a:buNone/>
            </a:pPr>
            <a:r>
              <a:rPr lang="fr-FR" sz="3200" dirty="0"/>
              <a:t>De 8 à 15 couches peuvent être déposées sur les perles, chaque couche apporte un résultat différent.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DB3FC71-9E79-4BB5-B3A2-D70D05A7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15" y="4279352"/>
            <a:ext cx="2902662" cy="19360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42D121B-267D-423D-88EF-88122103C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09" y="3875780"/>
            <a:ext cx="2901990" cy="19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2CAB52-57A8-4B50-8CF5-C2A6F85A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Séchage des perles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149AD6-1129-4E15-A4E1-1FAB5540E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Pour finir, les perles sont mises à sécher puis comptées et transformées en bijoux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74A4D99-696C-4B6F-999D-5BB0A948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356" y="3618049"/>
            <a:ext cx="3948784" cy="22394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53A8C1E-273A-4F17-AE77-305EE8A1B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92" y="822960"/>
            <a:ext cx="2210835" cy="14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7190F28-CF01-4B66-85CC-EA90E22C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Entreprise L’atelier du Chocolat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DE8692F-E1C5-4177-BA6E-75E93D305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42877"/>
            <a:ext cx="10058400" cy="3931920"/>
          </a:xfrm>
        </p:spPr>
        <p:txBody>
          <a:bodyPr/>
          <a:lstStyle/>
          <a:p>
            <a:r>
              <a:rPr lang="fr-FR" sz="2800" dirty="0"/>
              <a:t>Entreprise de fabrication de chocolat</a:t>
            </a:r>
          </a:p>
          <a:p>
            <a:r>
              <a:rPr lang="fr-FR" sz="2800" dirty="0"/>
              <a:t>Crée en 1951 </a:t>
            </a:r>
          </a:p>
          <a:p>
            <a:r>
              <a:rPr lang="fr-FR" sz="2800" dirty="0"/>
              <a:t> </a:t>
            </a:r>
            <a:r>
              <a:rPr lang="fr-FR" sz="2800" dirty="0">
                <a:hlinkClick r:id="rId2"/>
              </a:rPr>
              <a:t>https://www.atelierduchocolat.fr/</a:t>
            </a:r>
            <a:endParaRPr lang="fr-FR" sz="2800" dirty="0"/>
          </a:p>
          <a:p>
            <a:r>
              <a:rPr lang="fr-FR" sz="2800" dirty="0"/>
              <a:t>Ancien dirigeant : Serge Andrieu </a:t>
            </a:r>
          </a:p>
          <a:p>
            <a:r>
              <a:rPr lang="fr-FR" sz="2800" dirty="0"/>
              <a:t>Capital : 9 345 200 €</a:t>
            </a:r>
          </a:p>
          <a:p>
            <a:endParaRPr lang="fr-FR" dirty="0"/>
          </a:p>
        </p:txBody>
      </p:sp>
      <p:pic>
        <p:nvPicPr>
          <p:cNvPr id="2052" name="Picture 4" descr="Résultat de recherche d'images pour &quot;l'atelier du chocolat&quot;">
            <a:extLst>
              <a:ext uri="{FF2B5EF4-FFF2-40B4-BE49-F238E27FC236}">
                <a16:creationId xmlns:a16="http://schemas.microsoft.com/office/drawing/2014/main" xmlns="" id="{515798EB-5E16-4506-8224-21C30C77D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98" y="2717523"/>
            <a:ext cx="3232702" cy="32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93CCC9F-B3EC-4D6C-8D2E-9E597AAC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Entrée de l’entreprise et de la boutique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E144ECD2-7226-4011-B87D-8DEBD0EDF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523" y="2103438"/>
            <a:ext cx="5274364" cy="3932237"/>
          </a:xfrm>
        </p:spPr>
      </p:pic>
    </p:spTree>
    <p:extLst>
      <p:ext uri="{BB962C8B-B14F-4D97-AF65-F5344CB8AC3E}">
        <p14:creationId xmlns:p14="http://schemas.microsoft.com/office/powerpoint/2010/main" val="40900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261</Words>
  <Application>Microsoft Office PowerPoint</Application>
  <PresentationFormat>Grand écran</PresentationFormat>
  <Paragraphs>38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Garamond</vt:lpstr>
      <vt:lpstr>Savon</vt:lpstr>
      <vt:lpstr>Journée d’intégration BTS Assistant de manager </vt:lpstr>
      <vt:lpstr>Entreprise Simon et Simon </vt:lpstr>
      <vt:lpstr>Etapes de fabrication de perles artisanales </vt:lpstr>
      <vt:lpstr>Perles tamisées et triées </vt:lpstr>
      <vt:lpstr>Enfilage des perles sur les supports </vt:lpstr>
      <vt:lpstr>Nacre et matifiant déposés sur les perles </vt:lpstr>
      <vt:lpstr>Séchage des perles </vt:lpstr>
      <vt:lpstr>Entreprise L’atelier du Chocolat </vt:lpstr>
      <vt:lpstr>Entrée de l’entreprise et de la boutique </vt:lpstr>
      <vt:lpstr>Boutique L’Atelier du Chocolat </vt:lpstr>
      <vt:lpstr>Dégustation de chocolat </vt:lpstr>
      <vt:lpstr>Visite guidée </vt:lpstr>
      <vt:lpstr>Différentes machines utilisées après la récolte du cacao </vt:lpstr>
      <vt:lpstr>MERCI A NOS PROFESSEURS 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d’intégration BTS Assistant de manager </dc:title>
  <dc:creator>Romane Perrot</dc:creator>
  <cp:lastModifiedBy>clement landon</cp:lastModifiedBy>
  <cp:revision>13</cp:revision>
  <dcterms:created xsi:type="dcterms:W3CDTF">2017-11-21T19:48:54Z</dcterms:created>
  <dcterms:modified xsi:type="dcterms:W3CDTF">2017-11-21T20:59:30Z</dcterms:modified>
</cp:coreProperties>
</file>