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2"/>
    <p:restoredTop sz="66477"/>
  </p:normalViewPr>
  <p:slideViewPr>
    <p:cSldViewPr snapToGrid="0" snapToObjects="1">
      <p:cViewPr varScale="1">
        <p:scale>
          <a:sx n="57" d="100"/>
          <a:sy n="57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1EEA2-84D5-9D4E-A2FF-F378A362EE27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C5A90-90C6-264E-9687-C4E5C884F9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29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C5A90-90C6-264E-9687-C4E5C884F9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25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86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9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38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05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0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35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9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16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5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9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32BF-9057-854D-B259-8DF5F006EA26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BE7A-D83D-F144-B2DB-6DF00EB3F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31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5708" y="61865"/>
            <a:ext cx="7984273" cy="56173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FR" sz="2800" dirty="0" err="1" smtClean="0"/>
              <a:t>Unss</a:t>
            </a:r>
            <a:r>
              <a:rPr lang="fr-FR" sz="2800" dirty="0" smtClean="0"/>
              <a:t> au Lycée Brémontier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37214"/>
              </p:ext>
            </p:extLst>
          </p:nvPr>
        </p:nvGraphicFramePr>
        <p:xfrm>
          <a:off x="458338" y="1161671"/>
          <a:ext cx="1162958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240"/>
                <a:gridCol w="2217146"/>
                <a:gridCol w="2748513"/>
                <a:gridCol w="2141032"/>
                <a:gridCol w="2195653"/>
              </a:tblGrid>
              <a:tr h="97936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LUNDI</a:t>
                      </a:r>
                    </a:p>
                    <a:p>
                      <a:pPr algn="ctr"/>
                      <a:r>
                        <a:rPr lang="fr-FR" sz="2000" u="sng" dirty="0" smtClean="0"/>
                        <a:t>Entre</a:t>
                      </a:r>
                      <a:r>
                        <a:rPr lang="fr-FR" sz="2000" u="sng" baseline="0" dirty="0" smtClean="0"/>
                        <a:t> 12H et 14H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MARDI</a:t>
                      </a:r>
                    </a:p>
                    <a:p>
                      <a:pPr algn="ctr"/>
                      <a:r>
                        <a:rPr lang="fr-FR" sz="2000" u="sng" dirty="0" smtClean="0"/>
                        <a:t>Entre</a:t>
                      </a:r>
                      <a:r>
                        <a:rPr lang="fr-FR" sz="2000" u="sng" baseline="0" dirty="0" smtClean="0"/>
                        <a:t> 12H et 14H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MERCREDI</a:t>
                      </a:r>
                    </a:p>
                    <a:p>
                      <a:pPr algn="ctr"/>
                      <a:r>
                        <a:rPr lang="fr-FR" sz="2000" u="sng" dirty="0" smtClean="0"/>
                        <a:t>De 13H à 16H00</a:t>
                      </a:r>
                      <a:endParaRPr lang="fr-FR" sz="2000" u="sng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JEUDI</a:t>
                      </a:r>
                    </a:p>
                    <a:p>
                      <a:pPr algn="ctr"/>
                      <a:r>
                        <a:rPr lang="fr-FR" sz="2000" u="sng" dirty="0" smtClean="0"/>
                        <a:t>Entre</a:t>
                      </a:r>
                      <a:r>
                        <a:rPr lang="fr-FR" sz="2000" u="sng" baseline="0" dirty="0" smtClean="0"/>
                        <a:t> 12H et 14H</a:t>
                      </a:r>
                    </a:p>
                    <a:p>
                      <a:pPr algn="ctr"/>
                      <a:endParaRPr lang="fr-FR" sz="20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VENDREDI</a:t>
                      </a:r>
                    </a:p>
                    <a:p>
                      <a:pPr algn="ctr"/>
                      <a:r>
                        <a:rPr lang="fr-FR" sz="2000" u="sng" dirty="0" smtClean="0"/>
                        <a:t>Entre</a:t>
                      </a:r>
                      <a:r>
                        <a:rPr lang="fr-FR" sz="2000" u="sng" baseline="0" dirty="0" smtClean="0"/>
                        <a:t> 12H et 14H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114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12h15-12h45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Atelier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fr-FR" sz="2400" baseline="0" dirty="0" smtClean="0">
                          <a:solidFill>
                            <a:srgbClr val="00B0F0"/>
                          </a:solidFill>
                        </a:rPr>
                        <a:t>relaxation-méditation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13h-13h45</a:t>
                      </a:r>
                    </a:p>
                    <a:p>
                      <a:r>
                        <a:rPr lang="fr-FR" sz="2400" dirty="0" err="1" smtClean="0">
                          <a:solidFill>
                            <a:srgbClr val="FF0000"/>
                          </a:solidFill>
                        </a:rPr>
                        <a:t>Crossfit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12H00-13H00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err="1" smtClean="0">
                          <a:solidFill>
                            <a:srgbClr val="FF0000"/>
                          </a:solidFill>
                        </a:rPr>
                        <a:t>Crossfitt</a:t>
                      </a:r>
                      <a:endParaRPr lang="fr-FR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Musculation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Danse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13H00 14H30 :</a:t>
                      </a:r>
                    </a:p>
                    <a:p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Renforcement musculaire </a:t>
                      </a:r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</a:rPr>
                        <a:t>Crossfitt</a:t>
                      </a:r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13H45 -</a:t>
                      </a:r>
                      <a:r>
                        <a:rPr lang="fr-FR" sz="2400" u="sng" baseline="0" dirty="0" smtClean="0">
                          <a:solidFill>
                            <a:schemeClr val="tx1"/>
                          </a:solidFill>
                        </a:rPr>
                        <a:t> 16H00 :</a:t>
                      </a:r>
                    </a:p>
                    <a:p>
                      <a:r>
                        <a:rPr lang="fr-FR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Futsal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basket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COMPETITION 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Volley/</a:t>
                      </a:r>
                      <a:r>
                        <a:rPr lang="fr-FR" sz="28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beach</a:t>
                      </a:r>
                      <a:r>
                        <a:rPr lang="fr-FR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volley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(une fois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par mois)</a:t>
                      </a: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RENCONTRE interclasse. (3/an)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12h15-12h45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Atelier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fr-FR" sz="2400" b="1" baseline="0" dirty="0" smtClean="0">
                          <a:solidFill>
                            <a:srgbClr val="00B0F0"/>
                          </a:solidFill>
                        </a:rPr>
                        <a:t>relaxation-méditation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13h-13h45</a:t>
                      </a:r>
                    </a:p>
                    <a:p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</a:rPr>
                        <a:t>Crossfit</a:t>
                      </a:r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13H00</a:t>
                      </a:r>
                      <a:r>
                        <a:rPr lang="fr-FR" sz="2400" u="sng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fr-FR" sz="2400" u="sng" dirty="0" smtClean="0">
                          <a:solidFill>
                            <a:schemeClr val="tx1"/>
                          </a:solidFill>
                        </a:rPr>
                        <a:t>13H55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Renforcement musculaire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Volley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4" y="61865"/>
            <a:ext cx="1160484" cy="82324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954" y="47757"/>
            <a:ext cx="1172013" cy="11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81</Words>
  <Application>Microsoft Macintosh PowerPoint</Application>
  <PresentationFormat>Grand écran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Unss au Lycée Brémontier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Unss au Lycée Brmontier</dc:title>
  <dc:creator>laurence Nicot</dc:creator>
  <cp:lastModifiedBy>laurence Nicot</cp:lastModifiedBy>
  <cp:revision>22</cp:revision>
  <dcterms:created xsi:type="dcterms:W3CDTF">2017-09-01T09:57:05Z</dcterms:created>
  <dcterms:modified xsi:type="dcterms:W3CDTF">2017-10-19T11:34:10Z</dcterms:modified>
</cp:coreProperties>
</file>